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Македонските организации и друштва во емиграција\download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Македонските организации и друштва во емиграција\download (1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Македонските организации и друштва во емиграција\download (1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Македонските организации и друштва во емиграција\download (1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Македонските организации и друштва во емиграција\download (1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Македонските организации и друштва во емиграција\download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акедонските организации и друштва во емиграција\download (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Македонските организации и друштва во емиграција\download (4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Македонските организации и друштва во емиграција\download (5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Македонските организации и друштва во емиграција\download (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Македонските организации и друштва во емиграција\download (7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Македонските организации и друштва во емиграција\download (8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Македонските организации и друштва во емиграција\download (9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2</cp:revision>
  <dcterms:created xsi:type="dcterms:W3CDTF">2006-08-16T00:00:00Z</dcterms:created>
  <dcterms:modified xsi:type="dcterms:W3CDTF">2020-03-22T21:49:05Z</dcterms:modified>
</cp:coreProperties>
</file>